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3"/>
  </p:notesMasterIdLst>
  <p:sldIdLst>
    <p:sldId id="357" r:id="rId3"/>
    <p:sldId id="342" r:id="rId4"/>
    <p:sldId id="296" r:id="rId5"/>
    <p:sldId id="346" r:id="rId6"/>
    <p:sldId id="348" r:id="rId7"/>
    <p:sldId id="349" r:id="rId8"/>
    <p:sldId id="345" r:id="rId9"/>
    <p:sldId id="351" r:id="rId10"/>
    <p:sldId id="356" r:id="rId11"/>
    <p:sldId id="352" r:id="rId12"/>
    <p:sldId id="359" r:id="rId13"/>
    <p:sldId id="354" r:id="rId14"/>
    <p:sldId id="355" r:id="rId15"/>
    <p:sldId id="360" r:id="rId16"/>
    <p:sldId id="361" r:id="rId17"/>
    <p:sldId id="362" r:id="rId18"/>
    <p:sldId id="363" r:id="rId19"/>
    <p:sldId id="364" r:id="rId20"/>
    <p:sldId id="365" r:id="rId21"/>
    <p:sldId id="358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B6905-D859-4A8C-AB5C-01FB68362F1A}" type="datetimeFigureOut">
              <a:rPr lang="zh-CN" altLang="en-US" smtClean="0"/>
              <a:t>2025-09-09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C8332-8C20-459B-8F7D-D7A6A2F6AB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403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722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23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2729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597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686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788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2498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2798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230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Keep Tidy!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24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2893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Emma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埃玛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Emma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You’re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埃玛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不用谢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06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56056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在日常交际中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thank you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是人们最常用的礼貌用语之一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其答语有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(1)You are welcome.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不客气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不用谢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(2)No problem.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不客气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不用谢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(3)My pleasure./It’s my pleasure./Pleasure.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乐意效劳。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(4)That’s all right./That’s OK.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不用谢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没什么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09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07365"/>
            <a:ext cx="11430000" cy="44941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可以用作形容词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受欢迎的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在句中作表语。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也可以用作名词、动词或感叹词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欢迎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 to our school.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欢迎来到我们学校。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at the door to welcome us.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他们在门口迎接我们。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warm welcome.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感谢你们的热情接待。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86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6962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—Thanks a lot for your help.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A.You’re welcome	B.I can do it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C.You’re nice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D.Let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 help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欢迎今晚参加我弟弟的十岁生日聚会。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brother’s 10th birthday party this evening.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0718" y="1892449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66410" y="4148845"/>
            <a:ext cx="2794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Welcome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to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7516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5" name="平行四边形 4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平行四边形 5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平行四边形 7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矩形 3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0" name="图片 9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作业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进阶演练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381000" y="859221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基础巩固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一、按所给音标将方框中的单词分类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81000" y="2064175"/>
            <a:ext cx="11430000" cy="12126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home, Kate, me, ice, go, pupil, wake, name, sheep, nose, my, tidy, keep, meet, coat, music, cute, use, like, lake,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81000" y="328830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./eI/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./aI/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./əʊ/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./i</a:t>
            </a: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./ju</a:t>
            </a: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531792" y="3258123"/>
            <a:ext cx="406713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Kate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wake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name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lake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251266" y="3830716"/>
            <a:ext cx="434766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ice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tidy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like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Mike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531792" y="4373699"/>
            <a:ext cx="3671198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home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nose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coat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531792" y="4916114"/>
            <a:ext cx="3887603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sheep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keep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meet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621559" y="5495512"/>
            <a:ext cx="3929281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pupil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music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cute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use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5280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58798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二、根据句意及中文提示填空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.Zhang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Ping can keep her room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整洁的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).She puts things in right places.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have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瓶子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of milk for breakfast.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.—Where’s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橘黄色的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jacket?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on your bed.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.Here are some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钥匙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).Are they yours?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.There are some nice school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东西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for students in this store, like pens and erasers.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724744" y="1098173"/>
            <a:ext cx="7425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tidy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39756" y="2228331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bottle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64430" y="2758667"/>
            <a:ext cx="11608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orange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197302" y="3861596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keys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139118" y="4434189"/>
            <a:ext cx="10615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things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3615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32478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能力提升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pencil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B.are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 D.am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apple.It’s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 apple.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A.a; a	B.an; an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C.a; an	D.an;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04143" y="1619070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645905" y="3293758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5011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23742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blue schoolbag and my sister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red schoolbag.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A.have; have	B.has; has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C.have; has	D.has; have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.—What colour is your cap?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A.It’s nice.	B.It’s yellow.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C.It’s big.	D.It’s old.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63019" y="923742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51262" y="3112137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4864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1197"/>
            <a:ext cx="605062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A:Hello, Lucy.How are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A:Is my English book on the table?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A:Where is my pen?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A:And where are my pencils?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A:Are my keys in the drawer(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抽屉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A:And where is my bottle?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B:Sorry, I don’t know.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A:Thank you all the same.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31622" y="691786"/>
            <a:ext cx="5379378" cy="28931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A.Yes, it is.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B.Yes, they are.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C.I’m fine, thank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D.They are in your pencil box.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E.It’s on the English book.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63019" y="1036756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63019" y="1872587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142181" y="2730981"/>
            <a:ext cx="40427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142181" y="3584886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142181" y="4459339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57137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83670"/>
            <a:ext cx="11430000" cy="1133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ea typeface="方正大雅宋简体"/>
                <a:cs typeface="Times New Roman" panose="02020603050405020304" pitchFamily="18" charset="0"/>
              </a:rPr>
              <a:t>思维拓展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五、短文填空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25EG16.eps" descr="id:214749176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5380" y="1287080"/>
            <a:ext cx="4432093" cy="3299503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81000" y="1287080"/>
            <a:ext cx="698557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a photo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room.It’s not big.You can see a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next to(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紧邻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window.And my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on it.A clock and a picture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wall(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).You can see some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 computer on the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4709511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schoolbag?Is it on the chair?No,it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chair.What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my schoolbag?It’s yellow.My room is small, but I like it very much.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546334" y="1319245"/>
            <a:ext cx="4844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of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45143" y="1843335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bed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045766" y="2364238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cap</a:t>
            </a:r>
            <a:endParaRPr lang="zh-CN" altLang="en-US" sz="28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045766" y="2952110"/>
            <a:ext cx="62228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endParaRPr lang="zh-CN" altLang="en-US" sz="28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974234" y="3552766"/>
            <a:ext cx="10422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books</a:t>
            </a:r>
            <a:endParaRPr lang="zh-CN" altLang="en-US" sz="28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546334" y="4108855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desk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62037" y="4722707"/>
            <a:ext cx="11400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227943" y="4722707"/>
            <a:ext cx="81618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isn’t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62037" y="5279474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under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422180" y="5279474"/>
            <a:ext cx="110158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colour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68916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28991" y="1714684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795506" y="2948236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6487335" y="40167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作业</a:t>
            </a:r>
            <a:r>
              <a:rPr lang="en-US" altLang="zh-CN" sz="360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进阶演练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754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TE7KR70.eps" descr="id:21474866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3942" y="1099636"/>
            <a:ext cx="5303940" cy="550325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62077"/>
            <a:ext cx="585929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055290" y="2287610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cap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553273" y="2287610"/>
            <a:ext cx="11608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orange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977865" y="4280796"/>
            <a:ext cx="8627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ruler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536009" y="4260248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key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977865" y="6030161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bottle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588171" y="6030161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eraser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0434"/>
            <a:ext cx="801373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二、根据生活常识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将下列物品与相应的颜色匹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7TRX09.eps" descr="id:214748685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7864" y="913789"/>
            <a:ext cx="5222625" cy="406964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5308976"/>
            <a:ext cx="5715026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A.green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B.red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C.black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D.yellow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176109" y="2140688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64532" y="2140688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268577" y="4490617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652775" y="4490617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62337"/>
            <a:ext cx="31566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三、看图完成句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30082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books are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schoolbag.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ball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TE7TRX10.eps" descr="id:214748686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6571" y="994766"/>
            <a:ext cx="1680267" cy="1181527"/>
          </a:xfrm>
          <a:prstGeom prst="rect">
            <a:avLst/>
          </a:prstGeom>
        </p:spPr>
      </p:pic>
      <p:pic>
        <p:nvPicPr>
          <p:cNvPr id="5" name="TE7TRX11.eps" descr="id:214748687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1246" y="2482350"/>
            <a:ext cx="1715325" cy="1439821"/>
          </a:xfrm>
          <a:prstGeom prst="rect">
            <a:avLst/>
          </a:prstGeom>
        </p:spPr>
      </p:pic>
      <p:pic>
        <p:nvPicPr>
          <p:cNvPr id="6" name="TE7TRX12.eps" descr="id:214748687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0818" y="4180465"/>
            <a:ext cx="1575496" cy="1439821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641992" y="1300823"/>
            <a:ext cx="463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784329" y="2969859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on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784329" y="4608368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under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16620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26416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四、写出五个元音字母的大小写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2787" y="1474750"/>
            <a:ext cx="67300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a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52787" y="2033358"/>
            <a:ext cx="67300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 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52787" y="2591966"/>
            <a:ext cx="49404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 i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2787" y="3136589"/>
            <a:ext cx="71365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 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52787" y="3698168"/>
            <a:ext cx="71365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 u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7459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223361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 is the cap?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帽子是什么颜色的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“What colour+be+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是询问某物颜色的特殊疑问句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其答语用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“It’s/They’re+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颜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色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colour is your jacket?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你的夹克衫是什么颜色的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black and white.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黑白相间的。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50042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在句中是名词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颜色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它还可以用作动词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着色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涂色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 the picture green, please.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请把这幅画涂成绿色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96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4894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Mr Wang’s coat?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—Black.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B.What colour          C.Who		D.Whose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NEU-BZ-S9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what,oranges,are,colour,those(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8741" y="1165213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6687467" y="3333061"/>
            <a:ext cx="4546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colour are those oranges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5077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314</TotalTime>
  <Words>718</Words>
  <Application>Microsoft Office PowerPoint</Application>
  <PresentationFormat>宽屏</PresentationFormat>
  <Paragraphs>177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NEU-BZ-S92</vt:lpstr>
      <vt:lpstr>方正大雅宋简体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59</cp:revision>
  <dcterms:created xsi:type="dcterms:W3CDTF">2021-07-19T03:09:34Z</dcterms:created>
  <dcterms:modified xsi:type="dcterms:W3CDTF">2025-09-09T02:52:50Z</dcterms:modified>
</cp:coreProperties>
</file>